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7E3AB21-79F4-46D1-B892-8AA9DEB858E0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D1B71D1-8B83-4A75-8FA9-8F8F0276D4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B21-79F4-46D1-B892-8AA9DEB858E0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1D1-8B83-4A75-8FA9-8F8F0276D4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B21-79F4-46D1-B892-8AA9DEB858E0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1D1-8B83-4A75-8FA9-8F8F0276D4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B21-79F4-46D1-B892-8AA9DEB858E0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1D1-8B83-4A75-8FA9-8F8F0276D4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B21-79F4-46D1-B892-8AA9DEB858E0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1D1-8B83-4A75-8FA9-8F8F0276D4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B21-79F4-46D1-B892-8AA9DEB858E0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1D1-8B83-4A75-8FA9-8F8F0276D4D1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B21-79F4-46D1-B892-8AA9DEB858E0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1D1-8B83-4A75-8FA9-8F8F0276D4D1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B21-79F4-46D1-B892-8AA9DEB858E0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1D1-8B83-4A75-8FA9-8F8F0276D4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B21-79F4-46D1-B892-8AA9DEB858E0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1D1-8B83-4A75-8FA9-8F8F0276D4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7E3AB21-79F4-46D1-B892-8AA9DEB858E0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D1B71D1-8B83-4A75-8FA9-8F8F0276D4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7E3AB21-79F4-46D1-B892-8AA9DEB858E0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D1B71D1-8B83-4A75-8FA9-8F8F0276D4D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7E3AB21-79F4-46D1-B892-8AA9DEB858E0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D1B71D1-8B83-4A75-8FA9-8F8F0276D4D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27201" y="1052736"/>
            <a:ext cx="5723468" cy="2570289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to chunk big goals down into attainable steps?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5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7281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Contemplating </a:t>
            </a:r>
            <a:r>
              <a:rPr lang="en-US" sz="2000" dirty="0"/>
              <a:t>the </a:t>
            </a:r>
            <a:r>
              <a:rPr lang="en-US" sz="2000" dirty="0" smtClean="0"/>
              <a:t>enormous </a:t>
            </a:r>
            <a:r>
              <a:rPr lang="en-US" sz="2000" dirty="0"/>
              <a:t>distance between where you stand </a:t>
            </a:r>
            <a:r>
              <a:rPr lang="en-US" sz="2000" dirty="0" smtClean="0"/>
              <a:t>now and </a:t>
            </a:r>
            <a:r>
              <a:rPr lang="en-US" sz="2000" dirty="0"/>
              <a:t>where you want to get </a:t>
            </a:r>
            <a:r>
              <a:rPr lang="en-US" sz="2000" dirty="0" smtClean="0"/>
              <a:t>to can be </a:t>
            </a:r>
            <a:r>
              <a:rPr lang="en-US" sz="2000" dirty="0"/>
              <a:t>intimidating and </a:t>
            </a:r>
            <a:r>
              <a:rPr lang="en-US" sz="2000" dirty="0" err="1"/>
              <a:t>demoralising</a:t>
            </a:r>
            <a:endParaRPr lang="es-ES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8208912" cy="328992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1325096" cy="73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1279029" cy="127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H="1" flipV="1">
            <a:off x="2754685" y="3573016"/>
            <a:ext cx="3905547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7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chunking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38496" y="1268760"/>
            <a:ext cx="7948304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It´s the  </a:t>
            </a:r>
            <a:r>
              <a:rPr lang="en-US" sz="2400" dirty="0"/>
              <a:t>secret to </a:t>
            </a:r>
            <a:r>
              <a:rPr lang="en-US" sz="2400" dirty="0" smtClean="0"/>
              <a:t>make your goals </a:t>
            </a:r>
            <a:r>
              <a:rPr lang="en-US" sz="2400" dirty="0"/>
              <a:t>come to life </a:t>
            </a:r>
            <a:r>
              <a:rPr lang="en-US" sz="2400" dirty="0" smtClean="0"/>
              <a:t>by breaking  your </a:t>
            </a:r>
            <a:r>
              <a:rPr lang="en-US" sz="4800" dirty="0" smtClean="0"/>
              <a:t>big goal </a:t>
            </a:r>
            <a:r>
              <a:rPr lang="en-US" sz="2400" dirty="0"/>
              <a:t>down into lots of </a:t>
            </a:r>
            <a:r>
              <a:rPr lang="en-US" sz="1200" dirty="0"/>
              <a:t>smaller </a:t>
            </a:r>
            <a:r>
              <a:rPr lang="en-US" sz="1200" dirty="0" smtClean="0"/>
              <a:t>steps</a:t>
            </a:r>
          </a:p>
          <a:p>
            <a:pPr marL="0" indent="0">
              <a:buNone/>
            </a:pPr>
            <a:r>
              <a:rPr lang="en-US" sz="1200" dirty="0" smtClean="0"/>
              <a:t> </a:t>
            </a:r>
            <a:r>
              <a:rPr lang="en-US" sz="2400" dirty="0"/>
              <a:t>that will </a:t>
            </a:r>
            <a:r>
              <a:rPr lang="en-US" sz="2400" dirty="0" smtClean="0"/>
              <a:t>gradually </a:t>
            </a:r>
            <a:r>
              <a:rPr lang="en-US" sz="2400" dirty="0"/>
              <a:t>get you to where you want to be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6" y="3567278"/>
            <a:ext cx="3788645" cy="158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25144"/>
            <a:ext cx="3491880" cy="162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angular"/>
          <p:cNvCxnSpPr/>
          <p:nvPr/>
        </p:nvCxnSpPr>
        <p:spPr>
          <a:xfrm>
            <a:off x="2771800" y="5577966"/>
            <a:ext cx="1939181" cy="23474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2771800" y="5301208"/>
            <a:ext cx="0" cy="276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2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     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   By creating a series of realistic mini goals 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along the way, you can feel a constant and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building sense of achievement,     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encouraging you to work even harder.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43198"/>
            <a:ext cx="24384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How</a:t>
            </a:r>
            <a:r>
              <a:rPr lang="es-ES" dirty="0" smtClean="0"/>
              <a:t> do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start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start chunking you need to work backwards from your end goal: each time you identify a smaller goal, see if that can be broken down into more mini goals.</a:t>
            </a:r>
            <a:endParaRPr lang="en-US" sz="4000" dirty="0" smtClean="0"/>
          </a:p>
          <a:p>
            <a:pPr marL="0" indent="0">
              <a:buNone/>
            </a:pPr>
            <a:r>
              <a:rPr lang="en-US" sz="1400" dirty="0" smtClean="0"/>
              <a:t>   Mini-goal</a:t>
            </a:r>
            <a:r>
              <a:rPr lang="en-US" sz="4000" dirty="0" smtClean="0"/>
              <a:t>     </a:t>
            </a:r>
            <a:r>
              <a:rPr lang="en-US" dirty="0" smtClean="0"/>
              <a:t>smaller goal</a:t>
            </a:r>
            <a:r>
              <a:rPr lang="en-US" sz="2400" dirty="0" smtClean="0"/>
              <a:t>          </a:t>
            </a:r>
            <a:r>
              <a:rPr lang="en-US" sz="4800" dirty="0" smtClean="0"/>
              <a:t>end goal</a:t>
            </a:r>
            <a:endParaRPr lang="en-US" sz="4800" dirty="0"/>
          </a:p>
          <a:p>
            <a:pPr marL="0" indent="0">
              <a:buNone/>
            </a:pPr>
            <a:endParaRPr lang="en-US" sz="1400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339752" y="429309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4608004" y="4290005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2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Build a timeline of your tasks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Start putting your tasks in chronological order, working out what needs to happen for another task to begin.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Each step should be something that is comfortably do-able, and helps you to see your ambitious end goal in a more achievable light.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52936"/>
            <a:ext cx="38100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3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Decide when you want to reach your goal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Now you can work out how much time you have for each step. Some may take more time than others, so make sure you allocate enough time for each.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9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8193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 out what you need to achieve each step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996951"/>
            <a:ext cx="6196405" cy="27261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Think about what practical things, knowledge or professional assistance you will </a:t>
            </a:r>
            <a:r>
              <a:rPr lang="en-US" dirty="0" smtClean="0"/>
              <a:t>need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84" y="4077072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3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531298"/>
          </a:xfrm>
        </p:spPr>
        <p:txBody>
          <a:bodyPr>
            <a:normAutofit fontScale="90000"/>
          </a:bodyPr>
          <a:lstStyle/>
          <a:p>
            <a:r>
              <a:rPr lang="en-US" dirty="0"/>
              <a:t>Keep your eyes on the next step – not the </a:t>
            </a:r>
            <a:r>
              <a:rPr lang="en-US" dirty="0" smtClean="0"/>
              <a:t>top of the mountain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636913"/>
            <a:ext cx="6196405" cy="30861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real power of chunking is </a:t>
            </a:r>
            <a:r>
              <a:rPr lang="en-US" dirty="0" smtClean="0"/>
              <a:t>keeping </a:t>
            </a:r>
            <a:r>
              <a:rPr lang="en-US" dirty="0"/>
              <a:t>your mind confidently on what you know you can </a:t>
            </a:r>
            <a:r>
              <a:rPr lang="en-US" dirty="0" smtClean="0"/>
              <a:t>do, </a:t>
            </a:r>
            <a:r>
              <a:rPr lang="en-US" dirty="0"/>
              <a:t>and preventing you from being intimidated by what you want to </a:t>
            </a:r>
            <a:r>
              <a:rPr lang="en-US" dirty="0" smtClean="0"/>
              <a:t>get.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19" y="429309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220</TotalTime>
  <Words>250</Words>
  <Application>Microsoft Office PowerPoint</Application>
  <PresentationFormat>Presentación en pantalla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Chincheta</vt:lpstr>
      <vt:lpstr>                                         How to chunk big goals down into attainable steps?</vt:lpstr>
      <vt:lpstr> Contemplating the enormous distance between where you stand now and where you want to get to can be intimidating and demoralising</vt:lpstr>
      <vt:lpstr> What is chunking?</vt:lpstr>
      <vt:lpstr>            By creating a series of realistic mini goals      along the way, you can feel a constant and     building sense of achievement,          encouraging you to work even harder.</vt:lpstr>
      <vt:lpstr>How do you start?</vt:lpstr>
      <vt:lpstr>Build a timeline of your tasks</vt:lpstr>
      <vt:lpstr>Decide when you want to reach your goal</vt:lpstr>
      <vt:lpstr> Work out what you need to achieve each step</vt:lpstr>
      <vt:lpstr>Keep your eyes on the next step – not the top of the mountain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chunk big goals down into achievable steps?</dc:title>
  <dc:creator>user</dc:creator>
  <cp:lastModifiedBy>user</cp:lastModifiedBy>
  <cp:revision>10</cp:revision>
  <dcterms:created xsi:type="dcterms:W3CDTF">2019-01-08T19:21:04Z</dcterms:created>
  <dcterms:modified xsi:type="dcterms:W3CDTF">2019-01-08T23:01:17Z</dcterms:modified>
</cp:coreProperties>
</file>